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4DF00-714B-4B3C-8125-1BA1C3FAC37A}" v="1" dt="2024-07-03T10:52:15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her Aybüke Zomp (Topkon)" userId="7e97a3f4-2d6d-49ce-b777-5804003907aa" providerId="ADAL" clId="{74C4DF00-714B-4B3C-8125-1BA1C3FAC37A}"/>
    <pc:docChg chg="custSel addSld modSld">
      <pc:chgData name="Seher Aybüke Zomp (Topkon)" userId="7e97a3f4-2d6d-49ce-b777-5804003907aa" providerId="ADAL" clId="{74C4DF00-714B-4B3C-8125-1BA1C3FAC37A}" dt="2024-07-03T10:52:50.816" v="9" actId="478"/>
      <pc:docMkLst>
        <pc:docMk/>
      </pc:docMkLst>
      <pc:sldChg chg="addSp delSp modSp new mod">
        <pc:chgData name="Seher Aybüke Zomp (Topkon)" userId="7e97a3f4-2d6d-49ce-b777-5804003907aa" providerId="ADAL" clId="{74C4DF00-714B-4B3C-8125-1BA1C3FAC37A}" dt="2024-07-03T10:52:50.816" v="9" actId="478"/>
        <pc:sldMkLst>
          <pc:docMk/>
          <pc:sldMk cId="547061032" sldId="256"/>
        </pc:sldMkLst>
        <pc:spChg chg="del">
          <ac:chgData name="Seher Aybüke Zomp (Topkon)" userId="7e97a3f4-2d6d-49ce-b777-5804003907aa" providerId="ADAL" clId="{74C4DF00-714B-4B3C-8125-1BA1C3FAC37A}" dt="2024-07-03T10:52:50.816" v="9" actId="478"/>
          <ac:spMkLst>
            <pc:docMk/>
            <pc:sldMk cId="547061032" sldId="256"/>
            <ac:spMk id="2" creationId="{68553BDE-A32E-8F38-568C-8D076E29CC5C}"/>
          </ac:spMkLst>
        </pc:spChg>
        <pc:picChg chg="add mod ord">
          <ac:chgData name="Seher Aybüke Zomp (Topkon)" userId="7e97a3f4-2d6d-49ce-b777-5804003907aa" providerId="ADAL" clId="{74C4DF00-714B-4B3C-8125-1BA1C3FAC37A}" dt="2024-07-03T10:52:47.196" v="8" actId="167"/>
          <ac:picMkLst>
            <pc:docMk/>
            <pc:sldMk cId="547061032" sldId="256"/>
            <ac:picMk id="5" creationId="{0CE1369D-51E4-7F94-2206-B393C94775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65F8C0-6A39-615E-244A-9CD2B76F3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BFE1D1-86F2-97B5-93F9-86DD74AF0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B3D9D1-F2A3-2881-D488-C2F21DEA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DB167F-1DE8-86A3-044C-EBB2DEE4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9B35F4-7A53-57E2-B7B9-F8990CCF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68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0F511B-2D5D-EE37-2F4D-81F0FCB8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CB73AF2-3B3A-7BBE-E92F-4229171C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44E690-8815-00CD-B1EB-8D099A86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C102126-549A-35C5-1D58-B543A33E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4DDB1-DB19-5405-8F6A-73E93AED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02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C778654-3B8F-8DA3-6CDF-E9FEF928A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E0E615B-7CF0-9031-9AB8-C7AC26E36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785476-5E54-B655-DA15-5A46F84B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5F017A-B5AC-D567-0BBF-5605AE22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589626-D86F-1C9B-843C-5A784744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DE7AA7-CFB3-EB14-021A-3BCE93EC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501C5D-2241-D5A3-C671-5558DB61F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0B0412-06B0-FA25-1013-26F4843D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5F57C9-AEE2-C467-626D-9A937A80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C721F3-8EE7-DE88-9FD4-11DAB777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12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56E645-C4CA-A05D-EF9A-AB3FAF352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EAA6A2-159B-A23E-FAC8-D530BD901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7D2C79-5AE9-418E-72D3-D439C694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5280A0-AA94-BDDE-171B-46825067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014DB2-9E62-4DA5-45E7-96DECC4E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22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2993C8-4867-7B2A-1F9E-B6D705760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BC923A-D9B5-3179-6D01-6C29731F8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266A279-2B57-8A9A-8788-B8FB6DE43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C968E9-E1FD-7A8B-19E4-733A9D20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849A3E-7689-E249-FD0E-1DBAEEBE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7CE9EE-7061-759A-3770-955DDEF1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70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0F0A32-1E3B-6FD1-301B-2F54E0CCE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FF244C-6149-1722-2DAD-FA77C6310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0010215-BABA-D205-8CC2-3B12C2BB1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E1A141B-42D0-E98F-86AE-CBE972325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8F915F1-BFEB-7ADE-C321-4B93B4AB6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2AE28BE-2A16-6825-599B-593989C7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FAF2FA0-CAAD-AD3D-52D1-16F5ED41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DE8CF92-0539-B3AE-8ED1-9B735AD7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07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35CFB9-056C-FE72-0110-D69B1FA9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A29A9F6-271F-15CD-B029-51A01E94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8A2A741-8E4B-04AC-5CC2-40BD3585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BD27ED5-DDFD-377B-BAB8-C6F15C69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7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E3A2A0-E3EF-74CF-2829-2B9B4B88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F746C9D-644F-0429-86BD-941168A8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59426F0-43BB-3978-0326-B889C222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11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560FB2-3C98-EDA4-5F0B-F49A8429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5DA59D-EED8-B049-5B41-8CFF746A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341FD6E-C31F-CC0E-DF42-64AAF35ED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156C7A-D839-5826-E255-727C0109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749C201-C42A-A1EA-D6EF-356B04C2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65B4633-B63E-6121-4A94-A19B2E9A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04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EF6355-A4D4-D56B-8EF9-BD50B3950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7D0FD1A-1AE7-2736-11E8-8861FBB1B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E3F6CE0-0E09-A7BD-4489-0ADBE8CA3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80FE66-CE0A-2D5B-C8E1-49DFEEA9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6C4BAC9-F9E5-8866-9CF4-26709442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F878AAC-4C6A-266E-AED1-BA2EBF71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2E24EBA-9999-20A7-24A1-25EBFE30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5386A5A-3D94-9000-BA02-A7FF763AD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53231E-85AA-01A4-2509-06F493EA0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760C0A-D264-49F5-8DBD-6C6C4D0DC07E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52B281-AAE1-CAD9-0ABA-19DA7DC8D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8C8043-4E7A-CB54-C915-8FA24C935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C97E1D-0B45-4674-A99E-B54573623C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6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iş kartı, ekran görüntüsü, logo içeren bir resim&#10;&#10;Açıklama otomatik olarak oluşturuldu">
            <a:extLst>
              <a:ext uri="{FF2B5EF4-FFF2-40B4-BE49-F238E27FC236}">
                <a16:creationId xmlns:a16="http://schemas.microsoft.com/office/drawing/2014/main" id="{0CE1369D-51E4-7F94-2206-B393C947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A4F9EF47-81CB-9540-C860-81B935307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06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Seher Aybüke Zomp (Topkon)</dc:creator>
  <cp:lastModifiedBy>Seher Aybüke Zomp (Topkon)</cp:lastModifiedBy>
  <cp:revision>1</cp:revision>
  <dcterms:created xsi:type="dcterms:W3CDTF">2024-07-03T10:52:07Z</dcterms:created>
  <dcterms:modified xsi:type="dcterms:W3CDTF">2024-07-03T10:52:53Z</dcterms:modified>
</cp:coreProperties>
</file>