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C4DF00-714B-4B3C-8125-1BA1C3FAC37A}" v="1" dt="2024-07-03T10:52:15.3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her Aybüke Zomp (Topkon)" userId="7e97a3f4-2d6d-49ce-b777-5804003907aa" providerId="ADAL" clId="{74C4DF00-714B-4B3C-8125-1BA1C3FAC37A}"/>
    <pc:docChg chg="custSel addSld modSld">
      <pc:chgData name="Seher Aybüke Zomp (Topkon)" userId="7e97a3f4-2d6d-49ce-b777-5804003907aa" providerId="ADAL" clId="{74C4DF00-714B-4B3C-8125-1BA1C3FAC37A}" dt="2024-07-03T10:52:50.816" v="9" actId="478"/>
      <pc:docMkLst>
        <pc:docMk/>
      </pc:docMkLst>
      <pc:sldChg chg="addSp delSp modSp new mod">
        <pc:chgData name="Seher Aybüke Zomp (Topkon)" userId="7e97a3f4-2d6d-49ce-b777-5804003907aa" providerId="ADAL" clId="{74C4DF00-714B-4B3C-8125-1BA1C3FAC37A}" dt="2024-07-03T10:52:50.816" v="9" actId="478"/>
        <pc:sldMkLst>
          <pc:docMk/>
          <pc:sldMk cId="547061032" sldId="256"/>
        </pc:sldMkLst>
        <pc:spChg chg="del">
          <ac:chgData name="Seher Aybüke Zomp (Topkon)" userId="7e97a3f4-2d6d-49ce-b777-5804003907aa" providerId="ADAL" clId="{74C4DF00-714B-4B3C-8125-1BA1C3FAC37A}" dt="2024-07-03T10:52:50.816" v="9" actId="478"/>
          <ac:spMkLst>
            <pc:docMk/>
            <pc:sldMk cId="547061032" sldId="256"/>
            <ac:spMk id="2" creationId="{68553BDE-A32E-8F38-568C-8D076E29CC5C}"/>
          </ac:spMkLst>
        </pc:spChg>
        <pc:picChg chg="add mod ord">
          <ac:chgData name="Seher Aybüke Zomp (Topkon)" userId="7e97a3f4-2d6d-49ce-b777-5804003907aa" providerId="ADAL" clId="{74C4DF00-714B-4B3C-8125-1BA1C3FAC37A}" dt="2024-07-03T10:52:47.196" v="8" actId="167"/>
          <ac:picMkLst>
            <pc:docMk/>
            <pc:sldMk cId="547061032" sldId="256"/>
            <ac:picMk id="5" creationId="{0CE1369D-51E4-7F94-2206-B393C947750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D65F8C0-6A39-615E-244A-9CD2B76F3E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DBFE1D1-86F2-97B5-93F9-86DD74AF0F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2B3D9D1-F2A3-2881-D488-C2F21DEA5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60C0A-D264-49F5-8DBD-6C6C4D0DC07E}" type="datetimeFigureOut">
              <a:rPr lang="tr-TR" smtClean="0"/>
              <a:t>3.07.2024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ADB167F-1DE8-86A3-044C-EBB2DEE43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D9B35F4-7A53-57E2-B7B9-F8990CCFF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97E1D-0B45-4674-A99E-B54573623C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5687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80F511B-2D5D-EE37-2F4D-81F0FCB89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CB73AF2-3B3A-7BBE-E92F-4229171C2C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844E690-8815-00CD-B1EB-8D099A867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60C0A-D264-49F5-8DBD-6C6C4D0DC07E}" type="datetimeFigureOut">
              <a:rPr lang="tr-TR" smtClean="0"/>
              <a:t>3.07.2024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C102126-549A-35C5-1D58-B543A33E0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9A4DDB1-DB19-5405-8F6A-73E93AED3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97E1D-0B45-4674-A99E-B54573623C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8024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FC778654-3B8F-8DA3-6CDF-E9FEF928A8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E0E615B-7CF0-9031-9AB8-C7AC26E361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E785476-5E54-B655-DA15-5A46F84B1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60C0A-D264-49F5-8DBD-6C6C4D0DC07E}" type="datetimeFigureOut">
              <a:rPr lang="tr-TR" smtClean="0"/>
              <a:t>3.07.2024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65F017A-B5AC-D567-0BBF-5605AE229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8589626-D86F-1C9B-843C-5A7847445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97E1D-0B45-4674-A99E-B54573623C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23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ADE7AA7-CFB3-EB14-021A-3BCE93EC4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4501C5D-2241-D5A3-C671-5558DB61F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D0B0412-06B0-FA25-1013-26F4843D8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60C0A-D264-49F5-8DBD-6C6C4D0DC07E}" type="datetimeFigureOut">
              <a:rPr lang="tr-TR" smtClean="0"/>
              <a:t>3.07.2024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C5F57C9-AEE2-C467-626D-9A937A802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5C721F3-8EE7-DE88-9FD4-11DAB7774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97E1D-0B45-4674-A99E-B54573623C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9127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756E645-C4CA-A05D-EF9A-AB3FAF352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7EAA6A2-159B-A23E-FAC8-D530BD9011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97D2C79-5AE9-418E-72D3-D439C694E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60C0A-D264-49F5-8DBD-6C6C4D0DC07E}" type="datetimeFigureOut">
              <a:rPr lang="tr-TR" smtClean="0"/>
              <a:t>3.07.2024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65280A0-AA94-BDDE-171B-468250678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6014DB2-9E62-4DA5-45E7-96DECC4E5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97E1D-0B45-4674-A99E-B54573623C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9221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32993C8-4867-7B2A-1F9E-B6D705760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BC923A-D9B5-3179-6D01-6C29731F8E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266A279-2B57-8A9A-8788-B8FB6DE43B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FC968E9-E1FD-7A8B-19E4-733A9D208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60C0A-D264-49F5-8DBD-6C6C4D0DC07E}" type="datetimeFigureOut">
              <a:rPr lang="tr-TR" smtClean="0"/>
              <a:t>3.07.2024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5849A3E-7689-E249-FD0E-1DBAEEBE2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57CE9EE-7061-759A-3770-955DDEF1A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97E1D-0B45-4674-A99E-B54573623C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7703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90F0A32-1E3B-6FD1-301B-2F54E0CCE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7FF244C-6149-1722-2DAD-FA77C63102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0010215-BABA-D205-8CC2-3B12C2BB11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0E1A141B-42D0-E98F-86AE-CBE972325B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68F915F1-BFEB-7ADE-C321-4B93B4AB69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42AE28BE-2A16-6825-599B-593989C7A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60C0A-D264-49F5-8DBD-6C6C4D0DC07E}" type="datetimeFigureOut">
              <a:rPr lang="tr-TR" smtClean="0"/>
              <a:t>3.07.2024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4FAF2FA0-CAAD-AD3D-52D1-16F5ED41C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CDE8CF92-0539-B3AE-8ED1-9B735AD79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97E1D-0B45-4674-A99E-B54573623C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6077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635CFB9-056C-FE72-0110-D69B1FA97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6A29A9F6-271F-15CD-B029-51A01E940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60C0A-D264-49F5-8DBD-6C6C4D0DC07E}" type="datetimeFigureOut">
              <a:rPr lang="tr-TR" smtClean="0"/>
              <a:t>3.07.2024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E8A2A741-8E4B-04AC-5CC2-40BD3585A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5BD27ED5-DDFD-377B-BAB8-C6F15C69B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97E1D-0B45-4674-A99E-B54573623C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0771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8E3A2A0-E3EF-74CF-2829-2B9B4B885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60C0A-D264-49F5-8DBD-6C6C4D0DC07E}" type="datetimeFigureOut">
              <a:rPr lang="tr-TR" smtClean="0"/>
              <a:t>3.07.2024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DF746C9D-644F-0429-86BD-941168A8C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759426F0-43BB-3978-0326-B889C2223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97E1D-0B45-4674-A99E-B54573623C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7117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8560FB2-3C98-EDA4-5F0B-F49A84294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5DA59D-EED8-B049-5B41-8CFF746A14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341FD6E-C31F-CC0E-DF42-64AAF35ED3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6156C7A-D839-5826-E255-727C01095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60C0A-D264-49F5-8DBD-6C6C4D0DC07E}" type="datetimeFigureOut">
              <a:rPr lang="tr-TR" smtClean="0"/>
              <a:t>3.07.2024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749C201-C42A-A1EA-D6EF-356B04C2A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65B4633-B63E-6121-4A94-A19B2E9A5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97E1D-0B45-4674-A99E-B54573623C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6044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AEF6355-A4D4-D56B-8EF9-BD50B3950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97D0FD1A-1AE7-2736-11E8-8861FBB1BB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E3F6CE0-0E09-A7BD-4489-0ADBE8CA37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F80FE66-CE0A-2D5B-C8E1-49DFEEA96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60C0A-D264-49F5-8DBD-6C6C4D0DC07E}" type="datetimeFigureOut">
              <a:rPr lang="tr-TR" smtClean="0"/>
              <a:t>3.07.2024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6C4BAC9-F9E5-8866-9CF4-26709442B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F878AAC-4C6A-266E-AED1-BA2EBF71A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97E1D-0B45-4674-A99E-B54573623C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190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02E24EBA-9999-20A7-24A1-25EBFE302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5386A5A-3D94-9000-BA02-A7FF763AD8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D53231E-85AA-01A4-2509-06F493EA03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E760C0A-D264-49F5-8DBD-6C6C4D0DC07E}" type="datetimeFigureOut">
              <a:rPr lang="tr-TR" smtClean="0"/>
              <a:t>3.07.2024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552B281-AAE1-CAD9-0ABA-19DA7DC8DB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58C8043-4E7A-CB54-C915-8FA24C9356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C97E1D-0B45-4674-A99E-B54573623C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3966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 descr="metin, iş kartı, ekran görüntüsü, logo içeren bir resim&#10;&#10;Açıklama otomatik olarak oluşturuldu">
            <a:extLst>
              <a:ext uri="{FF2B5EF4-FFF2-40B4-BE49-F238E27FC236}">
                <a16:creationId xmlns:a16="http://schemas.microsoft.com/office/drawing/2014/main" id="{0CE1369D-51E4-7F94-2206-B393C94775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Alt Başlık 2">
            <a:extLst>
              <a:ext uri="{FF2B5EF4-FFF2-40B4-BE49-F238E27FC236}">
                <a16:creationId xmlns:a16="http://schemas.microsoft.com/office/drawing/2014/main" id="{A4F9EF47-81CB-9540-C860-81B9353077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7061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Geniş ekran</PresentationFormat>
  <Paragraphs>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Seher Aybüke Zomp (Topkon)</dc:creator>
  <cp:lastModifiedBy>Seher Aybüke Zomp (Topkon)</cp:lastModifiedBy>
  <cp:revision>1</cp:revision>
  <dcterms:created xsi:type="dcterms:W3CDTF">2024-07-03T10:52:07Z</dcterms:created>
  <dcterms:modified xsi:type="dcterms:W3CDTF">2024-07-03T10:52:53Z</dcterms:modified>
</cp:coreProperties>
</file>